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8" r:id="rId68"/>
    <p:sldId id="325" r:id="rId69"/>
    <p:sldId id="326" r:id="rId70"/>
    <p:sldId id="327" r:id="rId71"/>
    <p:sldId id="322" r:id="rId72"/>
    <p:sldId id="329" r:id="rId73"/>
    <p:sldId id="323" r:id="rId74"/>
    <p:sldId id="324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AE4-76AB-0D48-81E3-B8920A00D679}" type="datetimeFigureOut">
              <a:rPr lang="en-US" smtClean="0"/>
              <a:t>4/1/16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1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1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24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24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24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24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36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36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36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36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48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48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48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48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6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6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6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7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1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7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7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7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3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3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_201603291753_30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605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_201603300553_17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14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_201603301753_31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8559800" cy="58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_201603310553_17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184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_201603311753_01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8521700" cy="546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3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201603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d_201603291851_30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8597900" cy="612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d_201603300651_18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5598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d_201603301851_31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958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d_201603310651_18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925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d_201603311851_01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61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194</Words>
  <Application>Microsoft Macintosh PowerPoint</Application>
  <PresentationFormat>On-screen Show (4:3)</PresentationFormat>
  <Paragraphs>84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Cassano</dc:creator>
  <cp:lastModifiedBy>John Cassano</cp:lastModifiedBy>
  <cp:revision>34</cp:revision>
  <dcterms:created xsi:type="dcterms:W3CDTF">2016-01-21T21:44:03Z</dcterms:created>
  <dcterms:modified xsi:type="dcterms:W3CDTF">2016-04-01T21:03:43Z</dcterms:modified>
</cp:coreProperties>
</file>