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7" r:id="rId10"/>
    <p:sldId id="263" r:id="rId11"/>
    <p:sldId id="268" r:id="rId12"/>
    <p:sldId id="264" r:id="rId13"/>
    <p:sldId id="269" r:id="rId14"/>
    <p:sldId id="265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8" r:id="rId68"/>
    <p:sldId id="325" r:id="rId69"/>
    <p:sldId id="326" r:id="rId70"/>
    <p:sldId id="327" r:id="rId71"/>
    <p:sldId id="322" r:id="rId72"/>
    <p:sldId id="329" r:id="rId73"/>
    <p:sldId id="323" r:id="rId74"/>
    <p:sldId id="324" r:id="rId75"/>
    <p:sldId id="330" r:id="rId76"/>
    <p:sldId id="331" r:id="rId77"/>
    <p:sldId id="332" r:id="rId78"/>
    <p:sldId id="333" r:id="rId79"/>
    <p:sldId id="334" r:id="rId8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2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printerSettings" Target="printerSettings/printerSettings1.bin"/><Relationship Id="rId82" Type="http://schemas.openxmlformats.org/officeDocument/2006/relationships/presProps" Target="presProps.xml"/><Relationship Id="rId83" Type="http://schemas.openxmlformats.org/officeDocument/2006/relationships/viewProps" Target="viewProps.xml"/><Relationship Id="rId84" Type="http://schemas.openxmlformats.org/officeDocument/2006/relationships/theme" Target="theme/theme1.xml"/><Relationship Id="rId85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F6AE4-76AB-0D48-81E3-B8920A00D679}" type="datetimeFigureOut">
              <a:rPr lang="en-US" smtClean="0"/>
              <a:t>3/18/16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EF79-8B77-5F4B-AD8A-402AFCCF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59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F6AE4-76AB-0D48-81E3-B8920A00D679}" type="datetimeFigureOut">
              <a:rPr lang="en-US" smtClean="0"/>
              <a:t>3/18/16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EF79-8B77-5F4B-AD8A-402AFCCF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27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F6AE4-76AB-0D48-81E3-B8920A00D679}" type="datetimeFigureOut">
              <a:rPr lang="en-US" smtClean="0"/>
              <a:t>3/18/16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EF79-8B77-5F4B-AD8A-402AFCCF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7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F6AE4-76AB-0D48-81E3-B8920A00D679}" type="datetimeFigureOut">
              <a:rPr lang="en-US" smtClean="0"/>
              <a:t>3/18/16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EF79-8B77-5F4B-AD8A-402AFCCF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09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F6AE4-76AB-0D48-81E3-B8920A00D679}" type="datetimeFigureOut">
              <a:rPr lang="en-US" smtClean="0"/>
              <a:t>3/18/16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EF79-8B77-5F4B-AD8A-402AFCCF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888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F6AE4-76AB-0D48-81E3-B8920A00D679}" type="datetimeFigureOut">
              <a:rPr lang="en-US" smtClean="0"/>
              <a:t>3/18/16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EF79-8B77-5F4B-AD8A-402AFCCF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55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F6AE4-76AB-0D48-81E3-B8920A00D679}" type="datetimeFigureOut">
              <a:rPr lang="en-US" smtClean="0"/>
              <a:t>3/18/16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EF79-8B77-5F4B-AD8A-402AFCCF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64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F6AE4-76AB-0D48-81E3-B8920A00D679}" type="datetimeFigureOut">
              <a:rPr lang="en-US" smtClean="0"/>
              <a:t>3/18/16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EF79-8B77-5F4B-AD8A-402AFCCF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3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F6AE4-76AB-0D48-81E3-B8920A00D679}" type="datetimeFigureOut">
              <a:rPr lang="en-US" smtClean="0"/>
              <a:t>3/18/16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EF79-8B77-5F4B-AD8A-402AFCCF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346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F6AE4-76AB-0D48-81E3-B8920A00D679}" type="datetimeFigureOut">
              <a:rPr lang="en-US" smtClean="0"/>
              <a:t>3/18/16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EF79-8B77-5F4B-AD8A-402AFCCF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008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F6AE4-76AB-0D48-81E3-B8920A00D679}" type="datetimeFigureOut">
              <a:rPr lang="en-US" smtClean="0"/>
              <a:t>3/18/16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EF79-8B77-5F4B-AD8A-402AFCCF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859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6AE4-76AB-0D48-81E3-B8920A00D679}" type="datetimeFigureOut">
              <a:rPr lang="en-US" smtClean="0"/>
              <a:t>3/18/16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0EF79-8B77-5F4B-AD8A-402AFCCF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15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gi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g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gi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gi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gi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gi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gi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gi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gi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gi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gi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gi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gi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gi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gi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gi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gi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gi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gi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gi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gi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gi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gi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gi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gi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gi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gi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gi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gi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gi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gi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gi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gi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gi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gi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gi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6.gi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.gi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8.tiff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9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gi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0.tiff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1.tiff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2.tiff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3.gif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4.gif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5.tiff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6.tiff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7.tiff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8.tiff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9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00_500_vort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0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073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_namer_012_1000_500_thic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12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280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00_1000_500_thic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667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012hr_70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12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26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000hr_70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008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012hr_85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12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625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000hr_85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747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fs_namer_024_500_vort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24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990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00_500_vort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76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24_300_wnd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24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419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00_300_wnd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844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00_300_wnd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0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650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24_1000_500_thic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24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222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00_1000_500_thic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624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024hr_70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24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540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000hr_70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235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024hr_85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24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490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000hr_85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372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fs_namer_036_500_vort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36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990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00_500_vort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76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36_300_wnd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36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419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00_300_wnd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844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00_1000_500_thic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0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536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36_1000_500_thic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36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222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00_1000_500_thic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624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036hr_70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36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540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000hr_70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235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036hr_85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36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490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000hr_85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372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fs_namer_048_500_vort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48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990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fs_namer_000_500_vort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76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48_300_wnd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48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419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00_300_wnd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844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000hr_70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0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229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48_1000_500_thic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48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222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00_1000_500_thic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624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048hr_70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48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540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000hr_70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235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048hr_85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48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490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000hr_85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372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fs_namer_060_500_vort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60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990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00_500_vort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76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60_300_wnd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60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419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00_300_wnd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844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000hr_85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0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850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60_1000_500_thic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60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222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00_1000_500_thic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624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060hr_70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60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540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000hr_70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235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060hr_85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60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490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000hr_85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372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fs_namer_072_500_vort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7</a:t>
            </a:r>
            <a:r>
              <a:rPr lang="en-US" b="1" dirty="0" smtClean="0">
                <a:solidFill>
                  <a:srgbClr val="FF0000"/>
                </a:solidFill>
              </a:rPr>
              <a:t>2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990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00_500_vort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76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72_300_wnd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7</a:t>
            </a:r>
            <a:r>
              <a:rPr lang="en-US" b="1" dirty="0" smtClean="0">
                <a:solidFill>
                  <a:srgbClr val="FF0000"/>
                </a:solidFill>
              </a:rPr>
              <a:t>2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419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00_300_wnd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844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12_500_vort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12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304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72_1000_500_thic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7</a:t>
            </a:r>
            <a:r>
              <a:rPr lang="en-US" b="1" dirty="0" smtClean="0">
                <a:solidFill>
                  <a:srgbClr val="FF0000"/>
                </a:solidFill>
              </a:rPr>
              <a:t>2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222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00_1000_500_thic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624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072hr_70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7</a:t>
            </a:r>
            <a:r>
              <a:rPr lang="en-US" b="1" dirty="0" smtClean="0">
                <a:solidFill>
                  <a:srgbClr val="FF0000"/>
                </a:solidFill>
              </a:rPr>
              <a:t>2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540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000hr_70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235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072hr_85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7</a:t>
            </a:r>
            <a:r>
              <a:rPr lang="en-US" b="1" dirty="0" smtClean="0">
                <a:solidFill>
                  <a:srgbClr val="FF0000"/>
                </a:solidFill>
              </a:rPr>
              <a:t>2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490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000hr_85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372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den_20160316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8" y="0"/>
            <a:ext cx="795130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Denver Wednesday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391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den_20160317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8" y="0"/>
            <a:ext cx="795130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Denver Thursday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154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den_201603151753_160553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8496300" cy="6705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57535" y="14600"/>
            <a:ext cx="1786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Denver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Tuesday PM to Wednesday AM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135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57535" y="14600"/>
            <a:ext cx="17864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Denver Wednesday AM to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Wednesday PM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kden_201603160553-1753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548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39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00_500_vort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979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den_201603161753-170553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600"/>
            <a:ext cx="8451827" cy="6843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57535" y="14600"/>
            <a:ext cx="1786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Denver Wednesday PM to Thursday AM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639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57535" y="14600"/>
            <a:ext cx="1786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Denver Thursday AM to Thursday PM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" name="Picture 1" descr="kden_201603170553-1753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37930"/>
            <a:ext cx="8625063" cy="592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221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den_201603171753-180553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00"/>
            <a:ext cx="7775326" cy="6843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57535" y="14600"/>
            <a:ext cx="1786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Denver Thursday PM to Friday AM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570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ord_20160316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8" y="0"/>
            <a:ext cx="795130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Chicago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Wednesday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221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ord_20160317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8" y="0"/>
            <a:ext cx="795130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Chicago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Thursday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221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57535" y="14600"/>
            <a:ext cx="1786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Chicago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Tuesday PM to Wednesday AM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kord_201603151851-16065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762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996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57535" y="14600"/>
            <a:ext cx="17864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Chicago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Wednesday AM to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Wednesday PM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" name="Picture 1" descr="kord_201603160651-185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4834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761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ord_201603161851-17065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300"/>
            <a:ext cx="8534400" cy="6489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57535" y="14600"/>
            <a:ext cx="1786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Chicago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Wednesday PM to Thursday AM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656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57535" y="14600"/>
            <a:ext cx="1786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Chicago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Thursday AM to Thursday PM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" name="Picture 1" descr="kord_201603170651-185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0494"/>
            <a:ext cx="9143150" cy="518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276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57535" y="14600"/>
            <a:ext cx="1786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Chicago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Thursday PM to Friday AM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" name="Picture 1" descr="kord_201603171851-18065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73854"/>
            <a:ext cx="9124685" cy="528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786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_namer_012_300_wnd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12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093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00_300_wnd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697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194</Words>
  <Application>Microsoft Macintosh PowerPoint</Application>
  <PresentationFormat>On-screen Show (4:3)</PresentationFormat>
  <Paragraphs>84</Paragraphs>
  <Slides>79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Cassano</dc:creator>
  <cp:lastModifiedBy>John Cassano</cp:lastModifiedBy>
  <cp:revision>31</cp:revision>
  <dcterms:created xsi:type="dcterms:W3CDTF">2016-01-21T21:44:03Z</dcterms:created>
  <dcterms:modified xsi:type="dcterms:W3CDTF">2016-03-18T20:52:01Z</dcterms:modified>
</cp:coreProperties>
</file>