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7" r:id="rId10"/>
    <p:sldId id="263" r:id="rId11"/>
    <p:sldId id="268" r:id="rId12"/>
    <p:sldId id="264" r:id="rId13"/>
    <p:sldId id="269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8" r:id="rId68"/>
    <p:sldId id="325" r:id="rId69"/>
    <p:sldId id="326" r:id="rId70"/>
    <p:sldId id="327" r:id="rId71"/>
    <p:sldId id="322" r:id="rId72"/>
    <p:sldId id="329" r:id="rId73"/>
    <p:sldId id="323" r:id="rId74"/>
    <p:sldId id="324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8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5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6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4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0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5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6AE4-76AB-0D48-81E3-B8920A00D679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EF79-8B77-5F4B-AD8A-402AFCCF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7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12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8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6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12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0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012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4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24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24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5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24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24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24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24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36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36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3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36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36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36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36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48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48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2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48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48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48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48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6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6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5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6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6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6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60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72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72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12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0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72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00_1000_500_thi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72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70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72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9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000hr_850_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den_2016022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Denver Wednesday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9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den_2016022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Denver Thursday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5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_201602231653_2404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85598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Tuesday PM to Wednesday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3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_201602240453_16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8572500" cy="546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7535" y="14600"/>
            <a:ext cx="1786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Wednesday AM to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3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namer_000_500_vort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7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_201602241653_2504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8559800" cy="581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Wednesday PM to Thursday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3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_201602250453_16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8585200" cy="656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Thursday AM to Thursday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_201602251653_26045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100"/>
            <a:ext cx="8559800" cy="542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Denver Thursday PM to Friday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7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d_2016022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Chicago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ord_2016022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Chicago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Thursday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d_201602231651_2405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8572500" cy="651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Tuesday PM to Wednesday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d_201602240551_17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44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7535" y="14600"/>
            <a:ext cx="1786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 AM to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Wednesday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d_201602241751_2505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7137400" cy="668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Wednesday PM to Thursday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5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d_201602250551_17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488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Thursday AM to Thursday PM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7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d_201602251751_2605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8610600" cy="6159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7535" y="14600"/>
            <a:ext cx="178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Chicago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Thursday PM to Friday AM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8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mer_012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12 h forecast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9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10447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0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20327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7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30110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40503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9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50512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60316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70117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80416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2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190310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7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200111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7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_namer_000_300_wnd_h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133" y="14600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9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210404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220357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4_225818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2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tal_prec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8889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194</Words>
  <Application>Microsoft Macintosh PowerPoint</Application>
  <PresentationFormat>On-screen Show (4:3)</PresentationFormat>
  <Paragraphs>84</Paragraphs>
  <Slides>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Cassano</dc:creator>
  <cp:lastModifiedBy>John Cassano</cp:lastModifiedBy>
  <cp:revision>18</cp:revision>
  <dcterms:created xsi:type="dcterms:W3CDTF">2016-01-21T21:44:03Z</dcterms:created>
  <dcterms:modified xsi:type="dcterms:W3CDTF">2016-02-26T20:56:36Z</dcterms:modified>
</cp:coreProperties>
</file>