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8" r:id="rId12"/>
    <p:sldId id="264" r:id="rId13"/>
    <p:sldId id="269" r:id="rId14"/>
    <p:sldId id="265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8" r:id="rId68"/>
    <p:sldId id="325" r:id="rId69"/>
    <p:sldId id="326" r:id="rId70"/>
    <p:sldId id="327" r:id="rId71"/>
    <p:sldId id="322" r:id="rId72"/>
    <p:sldId id="329" r:id="rId73"/>
    <p:sldId id="323" r:id="rId74"/>
    <p:sldId id="324" r:id="rId75"/>
    <p:sldId id="330" r:id="rId76"/>
    <p:sldId id="331" r:id="rId77"/>
    <p:sldId id="332" r:id="rId78"/>
    <p:sldId id="333" r:id="rId79"/>
    <p:sldId id="334" r:id="rId8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slide" Target="slides/slide79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9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50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8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55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64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3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346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00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59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6AE4-76AB-0D48-81E3-B8920A00D679}" type="datetimeFigureOut">
              <a:rPr lang="en-US" smtClean="0"/>
              <a:t>2/19/16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0EF79-8B77-5F4B-AD8A-402AFCCFA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15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gi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gi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gi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gi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gi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gi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gi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gi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gi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gi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gi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gi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gi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gi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gi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gi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gi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gi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gi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gif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gif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gi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gi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tif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tif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tif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tiff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gi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gi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tif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tiff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7.tiff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tif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73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1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280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667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1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6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00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01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625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747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24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65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24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24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24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24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36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536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36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36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36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36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48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22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48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48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48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48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6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850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6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6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6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60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7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990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6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1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44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12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304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72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223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00_1000_500_thick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2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72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70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235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72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490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000hr_850_tm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72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kden_201602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914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21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Denver 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154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2161653_17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85852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3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en_201602170453-16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4253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500_vort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97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den_201602171653_18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900"/>
            <a:ext cx="8597900" cy="6261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9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den_201602180453-16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87609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den_201602181653-190453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3540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Denver 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0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ord_20160217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218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0"/>
            <a:ext cx="795130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Thursday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21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rd_201602161751_1705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200"/>
            <a:ext cx="8547100" cy="5130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Tuesday PM to Wednesday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996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2170551-17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9500"/>
            <a:ext cx="8597900" cy="577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57535" y="14600"/>
            <a:ext cx="17864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AM to 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Wednesday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1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2171751_1805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300"/>
            <a:ext cx="8585200" cy="547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Wednesday PM to Thursday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56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ord_201602180551-17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8572500" cy="678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AM to Thursday PM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76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ord_201602181751-19055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9686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57535" y="14600"/>
            <a:ext cx="1786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Chicago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Thursday PM to Friday AM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8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fs_namer_012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12 h forecast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93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fs_namer_000_300_wnd_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72133" y="14600"/>
            <a:ext cx="1771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Analysis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9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638</TotalTime>
  <Words>194</Words>
  <Application>Microsoft Macintosh PowerPoint</Application>
  <PresentationFormat>On-screen Show (4:3)</PresentationFormat>
  <Paragraphs>84</Paragraphs>
  <Slides>79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Cassano</dc:creator>
  <cp:lastModifiedBy>John Cassano</cp:lastModifiedBy>
  <cp:revision>14</cp:revision>
  <dcterms:created xsi:type="dcterms:W3CDTF">2016-01-21T21:44:03Z</dcterms:created>
  <dcterms:modified xsi:type="dcterms:W3CDTF">2016-02-19T20:50:36Z</dcterms:modified>
</cp:coreProperties>
</file>