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8" r:id="rId12"/>
    <p:sldId id="264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8" r:id="rId68"/>
    <p:sldId id="325" r:id="rId69"/>
    <p:sldId id="326" r:id="rId70"/>
    <p:sldId id="327" r:id="rId71"/>
    <p:sldId id="322" r:id="rId72"/>
    <p:sldId id="329" r:id="rId73"/>
    <p:sldId id="323" r:id="rId74"/>
    <p:sldId id="324" r:id="rId75"/>
    <p:sldId id="330" r:id="rId76"/>
    <p:sldId id="331" r:id="rId77"/>
    <p:sldId id="332" r:id="rId78"/>
    <p:sldId id="333" r:id="rId79"/>
    <p:sldId id="334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6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4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5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6AE4-76AB-0D48-81E3-B8920A00D679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1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tif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tif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tif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tif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gi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gi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tif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tif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tif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tif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12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6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12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0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12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4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24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24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5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24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24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24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36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36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3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36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36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36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48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48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2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48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48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48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6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6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5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6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6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6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72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72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12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0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72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72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6067" y="3244334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 Available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72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6067" y="3244334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 Available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en_201602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Denver Wednesday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9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en_201602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Denver Thursday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5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Tuesday PM to Wednesday AM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kden_201602091653-1004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2300"/>
            <a:ext cx="8572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2100453-1016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8585200" cy="589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7535" y="14600"/>
            <a:ext cx="178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Wednesday AM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7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2101653-1104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8521700" cy="566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Wednesday PM to Thursday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en_201602110453-1116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768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Thursday AM to Thursday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2111653-1204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8509000" cy="6337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Thursday PM to Friday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7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2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rd_201602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Thursday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2091751-1005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8547100" cy="683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Tuesday PM to Wednesday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9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rd_201602100551-1017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85217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7535" y="14600"/>
            <a:ext cx="178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AM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rd_201602101751-1105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8623300" cy="603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Wednesday PM to Thursday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5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rd_201602110551-1117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8572500" cy="603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Thursday AM to Thursday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7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2111751-1205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0"/>
            <a:ext cx="8572500" cy="520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Thursday PM to Friday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8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12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9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9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198</Words>
  <Application>Microsoft Macintosh PowerPoint</Application>
  <PresentationFormat>On-screen Show (4:3)</PresentationFormat>
  <Paragraphs>86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Cassano</dc:creator>
  <cp:lastModifiedBy>John Cassano</cp:lastModifiedBy>
  <cp:revision>10</cp:revision>
  <dcterms:created xsi:type="dcterms:W3CDTF">2016-01-21T21:44:03Z</dcterms:created>
  <dcterms:modified xsi:type="dcterms:W3CDTF">2016-02-12T19:08:47Z</dcterms:modified>
</cp:coreProperties>
</file>