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d9aea9b1e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d9aea9b1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d9aea9b1e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d9aea9b1e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d9aea9b1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d9aea9b1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d9aea9b1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d9aea9b1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d9aea9b1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d9aea9b1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d9aea9b1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d9aea9b1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d9aea9b1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d9aea9b1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d9aea9b1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d9aea9b1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Generally, every square foot of roof </a:t>
            </a:r>
            <a:r>
              <a:rPr lang="en" sz="1200">
                <a:solidFill>
                  <a:srgbClr val="202124"/>
                </a:solidFill>
              </a:rPr>
              <a:t>space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 has the potential to generate about 15 watts of </a:t>
            </a:r>
            <a:r>
              <a:rPr lang="en" sz="1200">
                <a:solidFill>
                  <a:srgbClr val="202124"/>
                </a:solidFill>
              </a:rPr>
              <a:t>solar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 energy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d9aea9b1e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d9aea9b1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d9aea9b1e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d9aea9b1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d9aea9b1e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d9aea9b1e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d9aea9b1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d9aea9b1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ience.howstuffworks.com/environmental/energy/6-innovations-solar-power.htm" TargetMode="External"/><Relationship Id="rId4" Type="http://schemas.openxmlformats.org/officeDocument/2006/relationships/hyperlink" Target="https://conservationtools.org/guides/182-solar-energy-development-and-land-conservation" TargetMode="External"/><Relationship Id="rId5" Type="http://schemas.openxmlformats.org/officeDocument/2006/relationships/hyperlink" Target="https://www.pnas.org/content/112/44/13579" TargetMode="External"/><Relationship Id="rId6" Type="http://schemas.openxmlformats.org/officeDocument/2006/relationships/hyperlink" Target="https://escholarship.org/content/qt62w112cg/qt62w112cg.pdf" TargetMode="External"/><Relationship Id="rId7" Type="http://schemas.openxmlformats.org/officeDocument/2006/relationships/hyperlink" Target="https://www.nature.com/articles/s41598-021-82042-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Power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 Brandon Klein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Arguments</a:t>
            </a:r>
            <a:r>
              <a:rPr lang="en"/>
              <a:t> against solar fields</a:t>
            </a:r>
            <a:endParaRPr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-less land that can be cultivated for agriculture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-takes up a lot of space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-</a:t>
            </a:r>
            <a:r>
              <a:rPr lang="en" sz="1800"/>
              <a:t>environmental</a:t>
            </a:r>
            <a:r>
              <a:rPr lang="en" sz="1800"/>
              <a:t> </a:t>
            </a:r>
            <a:r>
              <a:rPr lang="en" sz="1800"/>
              <a:t>degradation</a:t>
            </a:r>
            <a:r>
              <a:rPr lang="en" sz="1800"/>
              <a:t> and habitat loss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Discussion:</a:t>
            </a:r>
            <a:endParaRPr sz="2700"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1297500" y="1151975"/>
            <a:ext cx="70389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-Do you support solar panel fields? Would you install solar panels on your house?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-What other ways could we </a:t>
            </a:r>
            <a:r>
              <a:rPr lang="en" sz="1440"/>
              <a:t>innovate solar panels to make them more widely used (ex. Solar windows)?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-How might we go about designating land for solar panels?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-Do you feel that it would be more efficient to have massive solar panel fields or to adapt solar to  urban development?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-as a policymaker what are some incentives would you propose to increase the use of solar panels?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-why do you feel that our country and others  have not been pushing harder towards adapting to solar?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40"/>
              <a:t>-Would it be more efficient to have solar field in places where it is  sunny majority of the time  (egypt, Yuma, Nevada, California)  rather than adapting them in urban development?</a:t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4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https://science.howstuffworks.com/environmental/energy/6-innovations-solar-power.htm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https://conservationtools.org/guides/182-solar-energy-development-and-land-conservation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https://www.pnas.org/content/112/44/13579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https://escholarship.org/content/qt62w112cg/qt62w112cg.pdf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https://www.nature.com/articles/s41598-021-82042-5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https://environment-review.yale.edu/reducing-land-use-impact-solar-energy-triple-win-climate-agriculture-and-biodiversity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1617175" y="1414725"/>
            <a:ext cx="6891300" cy="1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            </a:t>
            </a:r>
            <a:r>
              <a:rPr lang="en" sz="6200"/>
              <a:t> Kahoot</a:t>
            </a:r>
            <a:endParaRPr sz="6200"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solar Energy?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290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Solar energy is capturing the </a:t>
            </a:r>
            <a:r>
              <a:rPr lang="en" sz="1900"/>
              <a:t>energy</a:t>
            </a:r>
            <a:r>
              <a:rPr lang="en" sz="1900"/>
              <a:t> from the sun and converting it into electricity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main types of solar energy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-photovoltaic(PV)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-</a:t>
            </a:r>
            <a:r>
              <a:rPr lang="en" sz="1800"/>
              <a:t>Concentrating Solar- thermal power (CSP)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solar Energy important and why we need it?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Its energy  is completely </a:t>
            </a:r>
            <a:r>
              <a:rPr lang="en" sz="1900"/>
              <a:t>renewable</a:t>
            </a:r>
            <a:r>
              <a:rPr lang="en" sz="1900"/>
              <a:t> (the sun)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It can be installed in anywhere someone sees fit (every square foot of roof or other space has the potential to generate about 15 watts of solar energy)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851" y="25475"/>
            <a:ext cx="4530225" cy="33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700" y="0"/>
            <a:ext cx="5037300" cy="33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16175"/>
            <a:ext cx="9144001" cy="20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26" y="54350"/>
            <a:ext cx="7900925" cy="49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Arguments for solar fields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800"/>
              <a:t>can produce massive amounts of energy per day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-essential for providing stepping towards a green society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-unlimited power source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- high return on investments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-completely </a:t>
            </a:r>
            <a:r>
              <a:rPr lang="en" sz="1800"/>
              <a:t>renewable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8"/>
            <a:ext cx="9143999" cy="514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