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8" r:id="rId68"/>
    <p:sldId id="325" r:id="rId69"/>
    <p:sldId id="326" r:id="rId70"/>
    <p:sldId id="327" r:id="rId71"/>
    <p:sldId id="322" r:id="rId72"/>
    <p:sldId id="329" r:id="rId73"/>
    <p:sldId id="323" r:id="rId74"/>
    <p:sldId id="335" r:id="rId75"/>
    <p:sldId id="324" r:id="rId76"/>
    <p:sldId id="336" r:id="rId77"/>
    <p:sldId id="330" r:id="rId78"/>
    <p:sldId id="331" r:id="rId79"/>
    <p:sldId id="332" r:id="rId80"/>
    <p:sldId id="333" r:id="rId81"/>
    <p:sldId id="334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798" autoAdjust="0"/>
    <p:restoredTop sz="98459" autoAdjust="0"/>
  </p:normalViewPr>
  <p:slideViewPr>
    <p:cSldViewPr snapToGrid="0" snapToObjects="1">
      <p:cViewPr varScale="1">
        <p:scale>
          <a:sx n="103" d="100"/>
          <a:sy n="103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6AE4-76AB-0D48-81E3-B8920A00D679}" type="datetimeFigureOut">
              <a:rPr lang="en-US" smtClean="0"/>
              <a:t>4/8/16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gi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tif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tif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1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6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1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0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1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24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24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24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36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36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36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48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2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48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48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6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6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6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7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1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7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7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40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40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5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4051753-0605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8509000" cy="6210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en_201604060553-17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8559800" cy="621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4061753-0705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8572500" cy="657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4070553-17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8597900" cy="580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4071753-0805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8572500" cy="530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rd_2016040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4620" y="1371600"/>
            <a:ext cx="7334760" cy="5486400"/>
            <a:chOff x="904620" y="685800"/>
            <a:chExt cx="7334760" cy="5486400"/>
          </a:xfrm>
        </p:grpSpPr>
        <p:pic>
          <p:nvPicPr>
            <p:cNvPr id="2" name="Picture 1" descr="cat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20" y="685800"/>
              <a:ext cx="7334760" cy="5486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04620" y="3244348"/>
              <a:ext cx="2463768" cy="248503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</a:t>
            </a:r>
            <a:r>
              <a:rPr lang="en-US" dirty="0" err="1" smtClean="0"/>
              <a:t>Precip</a:t>
            </a:r>
            <a:r>
              <a:rPr lang="en-US" dirty="0" smtClean="0"/>
              <a:t> – Cat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01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40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4620" y="1371600"/>
            <a:ext cx="7334760" cy="5486400"/>
            <a:chOff x="904620" y="685800"/>
            <a:chExt cx="7334760" cy="5486400"/>
          </a:xfrm>
        </p:grpSpPr>
        <p:pic>
          <p:nvPicPr>
            <p:cNvPr id="2" name="Picture 1" descr="cat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620" y="685800"/>
              <a:ext cx="7334760" cy="5486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404954" y="759315"/>
              <a:ext cx="2463768" cy="2485033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</a:t>
            </a:r>
            <a:r>
              <a:rPr lang="en-US" dirty="0" err="1" smtClean="0"/>
              <a:t>Precip</a:t>
            </a:r>
            <a:r>
              <a:rPr lang="en-US" dirty="0" smtClean="0"/>
              <a:t> – Cat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73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rd_201604051851-0606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8521700" cy="650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4060651-18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00"/>
            <a:ext cx="8547100" cy="575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4061851-0706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8534400" cy="666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1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rd_201604070651-18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0314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kord_201604071851-0806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300"/>
            <a:ext cx="85725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8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204</Words>
  <Application>Microsoft Macintosh PowerPoint</Application>
  <PresentationFormat>On-screen Show (4:3)</PresentationFormat>
  <Paragraphs>86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Precip – Cat 3</vt:lpstr>
      <vt:lpstr>PowerPoint Presentation</vt:lpstr>
      <vt:lpstr>Thursday Precip – Cat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Cassano</dc:creator>
  <cp:lastModifiedBy>John Cassano</cp:lastModifiedBy>
  <cp:revision>41</cp:revision>
  <dcterms:created xsi:type="dcterms:W3CDTF">2016-01-21T21:44:03Z</dcterms:created>
  <dcterms:modified xsi:type="dcterms:W3CDTF">2016-04-08T16:24:52Z</dcterms:modified>
</cp:coreProperties>
</file>