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7" r:id="rId10"/>
    <p:sldId id="263" r:id="rId11"/>
    <p:sldId id="268" r:id="rId12"/>
    <p:sldId id="264" r:id="rId13"/>
    <p:sldId id="269" r:id="rId14"/>
    <p:sldId id="265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8" r:id="rId68"/>
    <p:sldId id="325" r:id="rId69"/>
    <p:sldId id="326" r:id="rId70"/>
    <p:sldId id="327" r:id="rId71"/>
    <p:sldId id="322" r:id="rId72"/>
    <p:sldId id="329" r:id="rId73"/>
    <p:sldId id="323" r:id="rId74"/>
    <p:sldId id="324" r:id="rId75"/>
    <p:sldId id="330" r:id="rId76"/>
    <p:sldId id="331" r:id="rId77"/>
    <p:sldId id="332" r:id="rId78"/>
    <p:sldId id="333" r:id="rId79"/>
    <p:sldId id="334" r:id="rId80"/>
    <p:sldId id="335" r:id="rId81"/>
    <p:sldId id="336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3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9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2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7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09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88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3/11/16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55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3/11/16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64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3/11/16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3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3/11/16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46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3/11/16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0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3/11/16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5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6AE4-76AB-0D48-81E3-B8920A00D679}" type="datetimeFigureOut">
              <a:rPr lang="en-US" smtClean="0"/>
              <a:t>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1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g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gi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gi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gi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g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gi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gi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gi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gi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g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gi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tif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gi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gi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tif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tif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tif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tif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gi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namer_000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73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mer_012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12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8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67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012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12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6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0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012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12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25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4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mer_024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24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9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namer_000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24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24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1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4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5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24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24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2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2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024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24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4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3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024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24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9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7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mer_036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36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9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namer_000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36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36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1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4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3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36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36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2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2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36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36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4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3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36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36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9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7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mer_048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48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9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mer_000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48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48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1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4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000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29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48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48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2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2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48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48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4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3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48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48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9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7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mer_060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60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9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namer_000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60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60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1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4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000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85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60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60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2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2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60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60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4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3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060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60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9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7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mer_072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7</a:t>
            </a:r>
            <a:r>
              <a:rPr lang="en-US" b="1" dirty="0" smtClean="0">
                <a:solidFill>
                  <a:srgbClr val="FF0000"/>
                </a:solidFill>
              </a:rPr>
              <a:t>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9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namer_000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72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7</a:t>
            </a:r>
            <a:r>
              <a:rPr lang="en-US" b="1" dirty="0" smtClean="0">
                <a:solidFill>
                  <a:srgbClr val="FF0000"/>
                </a:solidFill>
              </a:rPr>
              <a:t>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1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4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namer_012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12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04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72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7</a:t>
            </a:r>
            <a:r>
              <a:rPr lang="en-US" b="1" dirty="0" smtClean="0">
                <a:solidFill>
                  <a:srgbClr val="FF0000"/>
                </a:solidFill>
              </a:rPr>
              <a:t>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2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2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072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7</a:t>
            </a:r>
            <a:r>
              <a:rPr lang="en-US" b="1" dirty="0" smtClean="0">
                <a:solidFill>
                  <a:srgbClr val="FF0000"/>
                </a:solidFill>
              </a:rPr>
              <a:t>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4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3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072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7</a:t>
            </a:r>
            <a:r>
              <a:rPr lang="en-US" b="1" dirty="0" smtClean="0">
                <a:solidFill>
                  <a:srgbClr val="FF0000"/>
                </a:solidFill>
              </a:rPr>
              <a:t>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9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7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den_2016030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8" y="0"/>
            <a:ext cx="79513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Denver Wednesday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9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den_201603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8" y="0"/>
            <a:ext cx="79513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Denver Thursday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15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_201603081653_09045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8610600" cy="6286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7535" y="14600"/>
            <a:ext cx="178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Denver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Tuesday PM to Wednesday AM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3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n_201603090453-165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8547100" cy="637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7535" y="14600"/>
            <a:ext cx="1786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Denver Wednesday AM to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Wednesday PM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3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namer_000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79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n_201603091653_10045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700"/>
            <a:ext cx="8585200" cy="5956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57535" y="14600"/>
            <a:ext cx="178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Denver Wednesday PM to Thursday AM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3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_20160309100453_165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8547100" cy="6324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7535" y="14600"/>
            <a:ext cx="178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Denver Thursday AM to Thursday PM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2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_20160309101653_11045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8547100" cy="546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7535" y="14600"/>
            <a:ext cx="178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Denver Thursday PM to Friday AM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7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rd_2016030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8" y="0"/>
            <a:ext cx="79513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Chicago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Wednesday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2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ord_201603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8" y="0"/>
            <a:ext cx="79513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Chicago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Thursday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2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d_201603081751_09055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8597900" cy="665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7535" y="14600"/>
            <a:ext cx="178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Chicago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Tuesday PM to Wednesday AM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9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d_201603090551_175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2077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7535" y="14600"/>
            <a:ext cx="1786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Chicago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Wednesday AM to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Wednesday PM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61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d_201603091751_10055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0"/>
            <a:ext cx="8547100" cy="5448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57535" y="14600"/>
            <a:ext cx="178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Chicago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Wednesday PM to Thursday AM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656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d_201603100551_175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8547100" cy="5981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7535" y="14600"/>
            <a:ext cx="178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Chicago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Thursday AM to Thursday PM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7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d_201603101751_11055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9900"/>
            <a:ext cx="8572500" cy="5118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7535" y="14600"/>
            <a:ext cx="178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Chicago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Thursday PM to Friday AM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8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mer_012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12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9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cip_2016030812-09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7124" y="193280"/>
            <a:ext cx="496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Precipitation – 12Z Tuesday to 12Z Wednesday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3172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87124" y="193280"/>
            <a:ext cx="496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Precipitation – 12Z Wednesday to 12Z Thursday</a:t>
            </a:r>
            <a:endParaRPr lang="en-US" dirty="0"/>
          </a:p>
        </p:txBody>
      </p:sp>
      <p:pic>
        <p:nvPicPr>
          <p:cNvPr id="4" name="Picture 3" descr="precip_2016030912-1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71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97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208</Words>
  <Application>Microsoft Macintosh PowerPoint</Application>
  <PresentationFormat>On-screen Show (4:3)</PresentationFormat>
  <Paragraphs>86</Paragraphs>
  <Slides>81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Cassano</dc:creator>
  <cp:lastModifiedBy>John Cassano</cp:lastModifiedBy>
  <cp:revision>28</cp:revision>
  <dcterms:created xsi:type="dcterms:W3CDTF">2016-01-21T21:44:03Z</dcterms:created>
  <dcterms:modified xsi:type="dcterms:W3CDTF">2016-03-11T19:32:53Z</dcterms:modified>
</cp:coreProperties>
</file>