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3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011653_02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42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den_201603020453-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5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3021653_03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1784"/>
            <a:ext cx="9138247" cy="6416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030453_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"/>
            <a:ext cx="9065492" cy="68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031653_04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85852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3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ord_201603011751_02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8918"/>
            <a:ext cx="9119353" cy="46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ord_201603020551_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9773"/>
            <a:ext cx="9144001" cy="5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021751_03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3655"/>
            <a:ext cx="9144001" cy="6074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ord_201603030551_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1991"/>
            <a:ext cx="9163093" cy="54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031751_04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8547100" cy="528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210</Words>
  <Application>Microsoft Macintosh PowerPoint</Application>
  <PresentationFormat>On-screen Show (4:3)</PresentationFormat>
  <Paragraphs>92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25</cp:revision>
  <dcterms:created xsi:type="dcterms:W3CDTF">2016-01-21T21:44:03Z</dcterms:created>
  <dcterms:modified xsi:type="dcterms:W3CDTF">2016-03-04T17:49:05Z</dcterms:modified>
</cp:coreProperties>
</file>