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8" r:id="rId12"/>
    <p:sldId id="264" r:id="rId13"/>
    <p:sldId id="269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8" r:id="rId68"/>
    <p:sldId id="325" r:id="rId69"/>
    <p:sldId id="326" r:id="rId70"/>
    <p:sldId id="327" r:id="rId71"/>
    <p:sldId id="322" r:id="rId72"/>
    <p:sldId id="329" r:id="rId73"/>
    <p:sldId id="323" r:id="rId74"/>
    <p:sldId id="324" r:id="rId75"/>
    <p:sldId id="330" r:id="rId76"/>
    <p:sldId id="331" r:id="rId77"/>
    <p:sldId id="332" r:id="rId78"/>
    <p:sldId id="333" r:id="rId79"/>
    <p:sldId id="334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6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4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0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5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6AE4-76AB-0D48-81E3-B8920A00D679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1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g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gi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tif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tif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tif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tif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gi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gi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tif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tif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tif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tif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12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8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6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12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0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12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4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24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24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5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24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24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24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36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36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3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36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36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36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48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48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2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48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48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48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6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6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5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6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6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6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72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72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12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0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72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72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72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meteogram_2016012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Denver Wednesday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9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meteogram_2016012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Denver Thursday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5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191653_2004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"/>
            <a:ext cx="8559800" cy="6159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Tuesday PM to Wednesday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3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en_20160200553_16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834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7535" y="14600"/>
            <a:ext cx="178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Wednesday AM to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7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en_20160201653_2104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8686800" cy="680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Wednesday PM to Thursday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1210453-16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8585200" cy="666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Thursday AM to Thursday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1211635-2204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86106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Thursday PM to Friday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7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rd_meteogram_2016012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meteogram_2016012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Thursday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rd_20160191751_2005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8763000" cy="652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Tuesday PM to Wednesday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9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200551_17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8636000" cy="671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7535" y="14600"/>
            <a:ext cx="178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AM to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201751_2105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8636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Wednesday PM to Thursday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5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1210551-16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8572500" cy="575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Thursday AM to Thursday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7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1211751-2204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8597900" cy="544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Thursday PM to Friday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8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12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9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9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194</Words>
  <Application>Microsoft Macintosh PowerPoint</Application>
  <PresentationFormat>On-screen Show (4:3)</PresentationFormat>
  <Paragraphs>84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Cassano</dc:creator>
  <cp:lastModifiedBy>John Cassano</cp:lastModifiedBy>
  <cp:revision>5</cp:revision>
  <dcterms:created xsi:type="dcterms:W3CDTF">2016-01-21T21:44:03Z</dcterms:created>
  <dcterms:modified xsi:type="dcterms:W3CDTF">2016-01-22T20:50:52Z</dcterms:modified>
</cp:coreProperties>
</file>